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3" r:id="rId4"/>
    <p:sldId id="303" r:id="rId5"/>
    <p:sldId id="304" r:id="rId6"/>
    <p:sldId id="306" r:id="rId7"/>
    <p:sldId id="305" r:id="rId8"/>
    <p:sldId id="302" r:id="rId9"/>
    <p:sldId id="288" r:id="rId10"/>
    <p:sldId id="298" r:id="rId11"/>
    <p:sldId id="299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giải</a:t>
            </a:r>
            <a:r>
              <a:rPr lang="en-US" baseline="0" smtClean="0"/>
              <a:t> thích “hành khách” nghĩa là ai cho HS hiểu. GV khai thác từng câu hỏi nhỏ để giúp HS điền thông tin thích hợp vào ô trống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666750"/>
            <a:ext cx="2819400" cy="4343400"/>
          </a:xfrm>
          <a:prstGeom prst="rect">
            <a:avLst/>
          </a:prstGeom>
          <a:solidFill>
            <a:srgbClr val="D8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47021"/>
              </p:ext>
            </p:extLst>
          </p:nvPr>
        </p:nvGraphicFramePr>
        <p:xfrm>
          <a:off x="6149342" y="797634"/>
          <a:ext cx="25603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05600" y="305886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45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54794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chỗ đỗ cho xe ô tô.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05600" y="1693239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73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442537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50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8296" y="306387"/>
            <a:ext cx="3111833" cy="1770567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47 - 2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7123" y="2201141"/>
            <a:ext cx="3111832" cy="1219994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56 - 6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07123" y="3790950"/>
            <a:ext cx="3111832" cy="1554702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78 - 5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8978E-6 L 0.60209 -0.56592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83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6684" y="-132503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Tính nhẩm (theo mẫu).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Một xe buýt chở 29 hành khách. Đến bến đỗ có 5 hành khách xuống xe. Hỏi trên xe buýt còn lại bao nhiêu hành khách.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6" y="766311"/>
            <a:ext cx="4859263" cy="24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2" y="4708813"/>
            <a:ext cx="41529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19645" y="115166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9936" y="1581150"/>
            <a:ext cx="2199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82" y="4707022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82931" y="1989860"/>
            <a:ext cx="2009961" cy="19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683" y="2440132"/>
            <a:ext cx="2571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" y="4705350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Ta nên làm phép tính gì?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54, 55.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76" y="98969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76" y="1009288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2286000" y="240555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2667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048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59844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869872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2799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5 bằng 1, viết 1.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7, viết 7.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76" y="1012397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2542719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207330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62829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31832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4585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7338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350" y="47654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38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638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1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909" y="3062082"/>
            <a:ext cx="403371" cy="51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375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695" y="3047845"/>
            <a:ext cx="425886" cy="5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671" y="3062081"/>
            <a:ext cx="403372" cy="5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61" y="3060131"/>
            <a:ext cx="406457" cy="5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34 - 4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49538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trừ 4 bằng 0, viết 0.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39405" y="3200756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56632" y="3200757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86745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0866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3046" y="4789093"/>
            <a:ext cx="306056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0640" y="4789093"/>
            <a:ext cx="3045372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8201" y="4789093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84 - 2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65 - 5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9019" y="1892300"/>
            <a:ext cx="60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8752" y="1892300"/>
            <a:ext cx="45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5382" y="189230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64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18 - 5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46 - 4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75 - 3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89" y="2876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91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1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99 - 9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7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16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179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0892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352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0065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604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76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427</Words>
  <Application>Microsoft Office PowerPoint</Application>
  <PresentationFormat>On-screen Show (16:9)</PresentationFormat>
  <Paragraphs>147</Paragraphs>
  <Slides>12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342</cp:revision>
  <dcterms:created xsi:type="dcterms:W3CDTF">2021-01-09T02:19:28Z</dcterms:created>
  <dcterms:modified xsi:type="dcterms:W3CDTF">2021-02-22T10:05:59Z</dcterms:modified>
</cp:coreProperties>
</file>